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1" r:id="rId3"/>
    <p:sldId id="28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44" d="100"/>
          <a:sy n="44" d="100"/>
        </p:scale>
        <p:origin x="2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DEF728B-1CA0-2891-C489-D9C037ECD4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760193-6A5C-0097-B3B9-5D9562C56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90BF1C-E443-EF3D-E54A-2738A96D6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A2053B5B-B0B1-46D2-CD9D-1DB1278771C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CD4B61C-5F50-7266-B8E8-B40765E373E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8A1AEC-2172-FE0B-DADF-7611B5C2D37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30F006D-0AD1-993A-3880-D1070952D68E}"/>
                </a:ext>
              </a:extLst>
            </p:cNvPr>
            <p:cNvSpPr txBox="1"/>
            <p:nvPr/>
          </p:nvSpPr>
          <p:spPr>
            <a:xfrm>
              <a:off x="1670503" y="2991488"/>
              <a:ext cx="58029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multiplie un nombre par 10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CFA6639-6EF4-3313-11D1-76706DE52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12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4B13C09E-93B7-9FE3-6FE7-9C74EC82B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411189"/>
              </p:ext>
            </p:extLst>
          </p:nvPr>
        </p:nvGraphicFramePr>
        <p:xfrm>
          <a:off x="458788" y="1385888"/>
          <a:ext cx="8758237" cy="590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2468576" imgH="7956380" progId="Word.Document.12">
                  <p:embed/>
                </p:oleObj>
              </mc:Choice>
              <mc:Fallback>
                <p:oleObj name="Document" r:id="rId2" imgW="12468576" imgH="79563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8788" y="1385888"/>
                        <a:ext cx="8758237" cy="590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632355"/>
          </a:xfrm>
        </p:spPr>
        <p:txBody>
          <a:bodyPr/>
          <a:lstStyle/>
          <a:p>
            <a:r>
              <a:rPr lang="fr-FR" dirty="0"/>
              <a:t>Recopie et calcule.</a:t>
            </a:r>
          </a:p>
        </p:txBody>
      </p:sp>
    </p:spTree>
    <p:extLst>
      <p:ext uri="{BB962C8B-B14F-4D97-AF65-F5344CB8AC3E}">
        <p14:creationId xmlns:p14="http://schemas.microsoft.com/office/powerpoint/2010/main" val="3759423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632355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7312BAC-D11E-EC14-2871-A03B10954E76}"/>
              </a:ext>
            </a:extLst>
          </p:cNvPr>
          <p:cNvSpPr txBox="1"/>
          <p:nvPr/>
        </p:nvSpPr>
        <p:spPr>
          <a:xfrm>
            <a:off x="2246483" y="1460550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20</a:t>
            </a:r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4B13C09E-93B7-9FE3-6FE7-9C74EC82B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945829"/>
              </p:ext>
            </p:extLst>
          </p:nvPr>
        </p:nvGraphicFramePr>
        <p:xfrm>
          <a:off x="453708" y="1369640"/>
          <a:ext cx="8758237" cy="590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2468576" imgH="7959980" progId="Word.Document.12">
                  <p:embed/>
                </p:oleObj>
              </mc:Choice>
              <mc:Fallback>
                <p:oleObj name="Document" r:id="rId2" imgW="12468576" imgH="7959980" progId="Word.Document.12">
                  <p:embed/>
                  <p:pic>
                    <p:nvPicPr>
                      <p:cNvPr id="7" name="Objet 6">
                        <a:extLst>
                          <a:ext uri="{FF2B5EF4-FFF2-40B4-BE49-F238E27FC236}">
                            <a16:creationId xmlns:a16="http://schemas.microsoft.com/office/drawing/2014/main" id="{4B13C09E-93B7-9FE3-6FE7-9C74EC82B2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3708" y="1369640"/>
                        <a:ext cx="8758237" cy="590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0871B849-3E4F-9562-72E7-B1846582874C}"/>
              </a:ext>
            </a:extLst>
          </p:cNvPr>
          <p:cNvSpPr txBox="1"/>
          <p:nvPr/>
        </p:nvSpPr>
        <p:spPr>
          <a:xfrm>
            <a:off x="2246483" y="2204483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D2E04D-CD42-3715-BCE6-F6F7059E174B}"/>
              </a:ext>
            </a:extLst>
          </p:cNvPr>
          <p:cNvSpPr txBox="1"/>
          <p:nvPr/>
        </p:nvSpPr>
        <p:spPr>
          <a:xfrm>
            <a:off x="2246483" y="2844225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60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6C4C346-FB7C-F90B-FCA4-D59DE6AF2865}"/>
              </a:ext>
            </a:extLst>
          </p:cNvPr>
          <p:cNvSpPr txBox="1"/>
          <p:nvPr/>
        </p:nvSpPr>
        <p:spPr>
          <a:xfrm>
            <a:off x="2246483" y="3498105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AC2E72A-61DC-A8D1-B874-150C7B5F0638}"/>
              </a:ext>
            </a:extLst>
          </p:cNvPr>
          <p:cNvSpPr txBox="1"/>
          <p:nvPr/>
        </p:nvSpPr>
        <p:spPr>
          <a:xfrm>
            <a:off x="2246483" y="4147004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70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9C169EF-4968-560A-0717-022DC5C5D798}"/>
              </a:ext>
            </a:extLst>
          </p:cNvPr>
          <p:cNvSpPr txBox="1"/>
          <p:nvPr/>
        </p:nvSpPr>
        <p:spPr>
          <a:xfrm>
            <a:off x="2246483" y="4795903"/>
            <a:ext cx="68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90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2770C0D-8F8A-DB14-5855-DFFB82B613A5}"/>
              </a:ext>
            </a:extLst>
          </p:cNvPr>
          <p:cNvSpPr txBox="1"/>
          <p:nvPr/>
        </p:nvSpPr>
        <p:spPr>
          <a:xfrm>
            <a:off x="2246483" y="5444802"/>
            <a:ext cx="853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120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F2A01C1-9868-11D3-D9C8-4240C10995D6}"/>
              </a:ext>
            </a:extLst>
          </p:cNvPr>
          <p:cNvSpPr txBox="1"/>
          <p:nvPr/>
        </p:nvSpPr>
        <p:spPr>
          <a:xfrm>
            <a:off x="4896458" y="1433066"/>
            <a:ext cx="904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160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76AC99-E02A-CD06-F3AD-1DE02C8C73D4}"/>
              </a:ext>
            </a:extLst>
          </p:cNvPr>
          <p:cNvSpPr txBox="1"/>
          <p:nvPr/>
        </p:nvSpPr>
        <p:spPr>
          <a:xfrm>
            <a:off x="4896458" y="2162678"/>
            <a:ext cx="904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130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BF753E2-0DEE-4512-FEDF-B904133D10F7}"/>
              </a:ext>
            </a:extLst>
          </p:cNvPr>
          <p:cNvSpPr txBox="1"/>
          <p:nvPr/>
        </p:nvSpPr>
        <p:spPr>
          <a:xfrm>
            <a:off x="4934557" y="2803347"/>
            <a:ext cx="828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150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3C2F21B-EA76-7049-2CCB-04E3E6291C6D}"/>
              </a:ext>
            </a:extLst>
          </p:cNvPr>
          <p:cNvSpPr txBox="1"/>
          <p:nvPr/>
        </p:nvSpPr>
        <p:spPr>
          <a:xfrm>
            <a:off x="4896457" y="3443137"/>
            <a:ext cx="904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190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20B3548-D5BC-2874-27DD-7CB3C7F6656C}"/>
              </a:ext>
            </a:extLst>
          </p:cNvPr>
          <p:cNvSpPr txBox="1"/>
          <p:nvPr/>
        </p:nvSpPr>
        <p:spPr>
          <a:xfrm>
            <a:off x="4934557" y="4110548"/>
            <a:ext cx="904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240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761AF4D-A2DE-B5BA-79BA-9CAD29F6669F}"/>
              </a:ext>
            </a:extLst>
          </p:cNvPr>
          <p:cNvSpPr txBox="1"/>
          <p:nvPr/>
        </p:nvSpPr>
        <p:spPr>
          <a:xfrm>
            <a:off x="4954877" y="4860027"/>
            <a:ext cx="808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280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6FEC693-BE67-BC11-7711-428774E6625E}"/>
              </a:ext>
            </a:extLst>
          </p:cNvPr>
          <p:cNvSpPr txBox="1"/>
          <p:nvPr/>
        </p:nvSpPr>
        <p:spPr>
          <a:xfrm>
            <a:off x="4872215" y="5400456"/>
            <a:ext cx="1029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310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362AD9B-4B46-3579-4399-8D097ABDF721}"/>
              </a:ext>
            </a:extLst>
          </p:cNvPr>
          <p:cNvSpPr txBox="1"/>
          <p:nvPr/>
        </p:nvSpPr>
        <p:spPr>
          <a:xfrm>
            <a:off x="7528118" y="1442579"/>
            <a:ext cx="960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400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74608A-A771-BBDF-F2AE-57876882D2FF}"/>
              </a:ext>
            </a:extLst>
          </p:cNvPr>
          <p:cNvSpPr txBox="1"/>
          <p:nvPr/>
        </p:nvSpPr>
        <p:spPr>
          <a:xfrm>
            <a:off x="7492557" y="2162678"/>
            <a:ext cx="1031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460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BA57F81-CB81-5CF5-481A-55D441A0188F}"/>
              </a:ext>
            </a:extLst>
          </p:cNvPr>
          <p:cNvSpPr txBox="1"/>
          <p:nvPr/>
        </p:nvSpPr>
        <p:spPr>
          <a:xfrm>
            <a:off x="7507797" y="2844224"/>
            <a:ext cx="103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550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27991F9-92AB-5AD2-A247-713B44BDB8C4}"/>
              </a:ext>
            </a:extLst>
          </p:cNvPr>
          <p:cNvSpPr txBox="1"/>
          <p:nvPr/>
        </p:nvSpPr>
        <p:spPr>
          <a:xfrm>
            <a:off x="7492559" y="3480624"/>
            <a:ext cx="1031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690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A906173E-367C-53C6-465D-4D5F84BB391B}"/>
              </a:ext>
            </a:extLst>
          </p:cNvPr>
          <p:cNvSpPr txBox="1"/>
          <p:nvPr/>
        </p:nvSpPr>
        <p:spPr>
          <a:xfrm>
            <a:off x="7467154" y="4110547"/>
            <a:ext cx="1067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730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0DF542E-1818-369E-214F-356D7E5923A8}"/>
              </a:ext>
            </a:extLst>
          </p:cNvPr>
          <p:cNvSpPr txBox="1"/>
          <p:nvPr/>
        </p:nvSpPr>
        <p:spPr>
          <a:xfrm>
            <a:off x="7538277" y="4868742"/>
            <a:ext cx="940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840</a:t>
            </a:r>
          </a:p>
        </p:txBody>
      </p:sp>
    </p:spTree>
    <p:extLst>
      <p:ext uri="{BB962C8B-B14F-4D97-AF65-F5344CB8AC3E}">
        <p14:creationId xmlns:p14="http://schemas.microsoft.com/office/powerpoint/2010/main" val="48041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850</TotalTime>
  <Words>32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Wingdings</vt:lpstr>
      <vt:lpstr>Wingdings 3</vt:lpstr>
      <vt:lpstr>Thème Office</vt:lpstr>
      <vt:lpstr>Document</vt:lpstr>
      <vt:lpstr>Présentation PowerPoint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66</cp:revision>
  <dcterms:created xsi:type="dcterms:W3CDTF">2023-05-24T12:52:04Z</dcterms:created>
  <dcterms:modified xsi:type="dcterms:W3CDTF">2025-09-13T09:21:43Z</dcterms:modified>
</cp:coreProperties>
</file>